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19"/>
  </p:notesMasterIdLst>
  <p:sldIdLst>
    <p:sldId id="256" r:id="rId3"/>
    <p:sldId id="326" r:id="rId4"/>
    <p:sldId id="325" r:id="rId5"/>
    <p:sldId id="327" r:id="rId6"/>
    <p:sldId id="328" r:id="rId7"/>
    <p:sldId id="329" r:id="rId8"/>
    <p:sldId id="330" r:id="rId9"/>
    <p:sldId id="342" r:id="rId10"/>
    <p:sldId id="335" r:id="rId11"/>
    <p:sldId id="336" r:id="rId12"/>
    <p:sldId id="340" r:id="rId13"/>
    <p:sldId id="332" r:id="rId14"/>
    <p:sldId id="334" r:id="rId15"/>
    <p:sldId id="341" r:id="rId16"/>
    <p:sldId id="339" r:id="rId17"/>
    <p:sldId id="33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14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20. 11. 2013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33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5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58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68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02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3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29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21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39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24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11/20/2013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91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smtClean="0"/>
              <a:t>How F# Learned to Stop Worrying and Love the Data </a:t>
            </a:r>
            <a:endParaRPr lang="en-US" sz="36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6400800" cy="1447800"/>
          </a:xfrm>
        </p:spPr>
        <p:txBody>
          <a:bodyPr>
            <a:noAutofit/>
          </a:bodyPr>
          <a:lstStyle/>
          <a:p>
            <a:pPr algn="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400" smtClean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400" smtClean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400" smtClean="0">
                <a:solidFill>
                  <a:schemeClr val="accent1"/>
                </a:solidFill>
                <a:latin typeface="Cabin Condensed" panose="020B0506050202020004" pitchFamily="34" charset="0"/>
              </a:rPr>
              <a:t>@tomaspetricek </a:t>
            </a:r>
          </a:p>
          <a:p>
            <a:pPr algn="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University of Cambridge </a:t>
            </a:r>
          </a:p>
          <a:p>
            <a:pPr algn="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&amp; Coordinator of</a:t>
            </a:r>
            <a:r>
              <a:rPr lang="en-US" sz="2400" smtClean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  <a:endParaRPr lang="en-US" sz="2400" dirty="0">
              <a:solidFill>
                <a:schemeClr val="accent3"/>
              </a:solidFill>
              <a:latin typeface="Cabin Condensed" panose="020B0506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Demo: </a:t>
            </a:r>
            <a:r>
              <a:rPr lang="en-US" smtClean="0"/>
              <a:t>Searching movie database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3409273" cy="51054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and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Accessing untyped data</a:t>
            </a:r>
          </a:p>
          <a:p>
            <a:pPr algn="ctr"/>
            <a:r>
              <a:rPr lang="en-US" dirty="0" smtClean="0"/>
              <a:t>There is always schema</a:t>
            </a:r>
            <a:br>
              <a:rPr lang="en-US" dirty="0" smtClean="0"/>
            </a:br>
            <a:r>
              <a:rPr lang="en-US" dirty="0" smtClean="0"/>
              <a:t>Examples work surprisingly well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Running as JavaScript</a:t>
            </a:r>
          </a:p>
          <a:p>
            <a:pPr algn="ctr"/>
            <a:r>
              <a:rPr lang="en-US" dirty="0" smtClean="0"/>
              <a:t>Good language still matters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9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Demo: </a:t>
            </a:r>
            <a:r>
              <a:rPr lang="en-US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0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047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dirty="0" err="1" smtClean="0">
                <a:solidFill>
                  <a:schemeClr val="accent3"/>
                </a:solidFill>
              </a:rPr>
              <a:t>Matlab</a:t>
            </a:r>
            <a:r>
              <a:rPr lang="en-US" b="1" dirty="0" smtClean="0">
                <a:solidFill>
                  <a:schemeClr val="accent3"/>
                </a:solidFill>
              </a:rPr>
              <a:t>, R studio, </a:t>
            </a:r>
            <a:r>
              <a:rPr lang="en-US" b="1" dirty="0" err="1" smtClean="0">
                <a:solidFill>
                  <a:schemeClr val="accent3"/>
                </a:solidFill>
              </a:rPr>
              <a:t>Mathematica</a:t>
            </a:r>
            <a:endParaRPr lang="en-US" b="1" dirty="0" smtClean="0">
              <a:solidFill>
                <a:schemeClr val="accent3"/>
              </a:solidFill>
            </a:endParaRPr>
          </a:p>
          <a:p>
            <a:pPr algn="ctr"/>
            <a:r>
              <a:rPr lang="en-US" dirty="0" smtClean="0"/>
              <a:t>Poor languages &amp; Great tools 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Data Science in F#</a:t>
            </a:r>
          </a:p>
          <a:p>
            <a:pPr algn="ctr"/>
            <a:r>
              <a:rPr lang="en-US" dirty="0" smtClean="0"/>
              <a:t>Great language &amp; Poor tools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 Providers in Action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1"/>
                </a:solidFill>
              </a:rPr>
              <a:t>WorldBank </a:t>
            </a:r>
            <a:r>
              <a:rPr lang="en-US" sz="4000" dirty="0" smtClean="0"/>
              <a:t>provider</a:t>
            </a:r>
            <a:endParaRPr lang="en-US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3"/>
                </a:solidFill>
              </a:rPr>
              <a:t>JSON and CSV</a:t>
            </a:r>
            <a:r>
              <a:rPr lang="en-US" sz="4000" b="1" dirty="0" smtClean="0">
                <a:solidFill>
                  <a:schemeClr val="accent2"/>
                </a:solidFill>
              </a:rPr>
              <a:t> </a:t>
            </a:r>
            <a:r>
              <a:rPr lang="en-US" sz="4000" dirty="0" smtClean="0"/>
              <a:t>providers</a:t>
            </a:r>
            <a:endParaRPr lang="cs-CZ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1"/>
                </a:solidFill>
              </a:rPr>
              <a:t>Apiary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provider</a:t>
            </a:r>
            <a:endParaRPr lang="en-US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3"/>
                </a:solidFill>
              </a:rPr>
              <a:t>R and </a:t>
            </a:r>
            <a:r>
              <a:rPr lang="en-US" sz="4000" b="1" dirty="0" err="1" smtClean="0">
                <a:solidFill>
                  <a:schemeClr val="accent3"/>
                </a:solidFill>
              </a:rPr>
              <a:t>TypeScript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provider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65458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1249363"/>
            <a:ext cx="8686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XML                   CSV                          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unstructured data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Open Government Data 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custom providers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Language Integration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Excel                                               static types                                             </a:t>
            </a:r>
            <a:r>
              <a:rPr lang="en-US" sz="2300" dirty="0" smtClean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web services  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R provider  </a:t>
            </a:r>
            <a:r>
              <a:rPr lang="en-US" sz="2300" dirty="0" smtClean="0">
                <a:solidFill>
                  <a:prstClr val="white">
                    <a:lumMod val="50000"/>
                  </a:prstClr>
                </a:solidFill>
              </a:rPr>
              <a:t>unstructured </a:t>
            </a:r>
            <a:r>
              <a:rPr lang="en-US" sz="2300" dirty="0">
                <a:solidFill>
                  <a:prstClr val="white">
                    <a:lumMod val="50000"/>
                  </a:prstClr>
                </a:solidFill>
              </a:rPr>
              <a:t>data </a:t>
            </a:r>
            <a:r>
              <a:rPr lang="en-US" sz="23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endParaRPr lang="en-US" sz="3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                                                                         documentation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                                        REST API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web programming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0668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smtClean="0">
                <a:solidFill>
                  <a:schemeClr val="accent1"/>
                </a:solidFill>
              </a:rPr>
              <a:t>JSON         R provider</a:t>
            </a:r>
            <a:endParaRPr lang="en-US" sz="4200" b="1" dirty="0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6038"/>
            <a:ext cx="3276600" cy="2011362"/>
          </a:xfrm>
        </p:spPr>
        <p:txBody>
          <a:bodyPr>
            <a:noAutofit/>
          </a:bodyPr>
          <a:lstStyle/>
          <a:p>
            <a:r>
              <a:rPr lang="en-US" sz="12000" b="1" smtClean="0">
                <a:solidFill>
                  <a:schemeClr val="accent3"/>
                </a:solidFill>
              </a:rPr>
              <a:t>F#</a:t>
            </a:r>
            <a:endParaRPr lang="cs-CZ" sz="12000" b="1" dirty="0">
              <a:solidFill>
                <a:schemeClr val="accent3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239963"/>
            <a:ext cx="8458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err="1" smtClean="0">
                <a:solidFill>
                  <a:schemeClr val="accent1"/>
                </a:solidFill>
              </a:rPr>
              <a:t>WorldBank</a:t>
            </a:r>
            <a:r>
              <a:rPr lang="en-US" sz="4200" b="1" dirty="0" smtClean="0">
                <a:solidFill>
                  <a:schemeClr val="accent3"/>
                </a:solidFill>
              </a:rPr>
              <a:t>                </a:t>
            </a:r>
            <a:r>
              <a:rPr lang="en-US" sz="4200" b="1" dirty="0" err="1" smtClean="0">
                <a:solidFill>
                  <a:schemeClr val="accent1"/>
                </a:solidFill>
              </a:rPr>
              <a:t>TypeScript</a:t>
            </a:r>
            <a:endParaRPr lang="en-US" sz="4200" b="1" dirty="0" smtClean="0">
              <a:solidFill>
                <a:schemeClr val="accent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71800" y="3535363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smtClean="0">
                <a:solidFill>
                  <a:schemeClr val="accent1"/>
                </a:solidFill>
              </a:rPr>
              <a:t>Apiary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 flipV="1">
            <a:off x="7848600" y="6126163"/>
            <a:ext cx="838200" cy="76200"/>
          </a:xfrm>
        </p:spPr>
        <p:txBody>
          <a:bodyPr>
            <a:normAutofit fontScale="25000" lnSpcReduction="20000"/>
          </a:bodyPr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Tomas Petricek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PhD @ University of Cambridge</a:t>
            </a:r>
          </a:p>
          <a:p>
            <a:pPr algn="ctr"/>
            <a:r>
              <a:rPr lang="en-US" dirty="0" smtClean="0"/>
              <a:t>Tracking context-dependence</a:t>
            </a:r>
            <a:br>
              <a:rPr lang="en-US" dirty="0" smtClean="0"/>
            </a:br>
            <a:r>
              <a:rPr lang="en-US" dirty="0" smtClean="0"/>
              <a:t>Type-providers &amp; Reactive &amp; Web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F# Community Contributor</a:t>
            </a:r>
          </a:p>
          <a:p>
            <a:pPr algn="ctr"/>
            <a:r>
              <a:rPr lang="en-US" dirty="0" smtClean="0"/>
              <a:t>Open-source libraries, F#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smtClean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smtClean="0">
                <a:latin typeface="+mj-lt"/>
              </a:rPr>
              <a:t> </a:t>
            </a:r>
            <a:r>
              <a:rPr lang="en-US" sz="5000" b="1" smtClean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smtClean="0">
                <a:solidFill>
                  <a:schemeClr val="accent3"/>
                </a:solidFill>
                <a:latin typeface="+mj-lt"/>
              </a:rPr>
            </a:br>
            <a:endParaRPr lang="en-US" sz="5000" b="1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 smtClean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9000" b="1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  <a:latin typeface="Cabin Condensed" panose="020B0506050202020004" pitchFamily="34" charset="0"/>
              </a:rPr>
              <a:t>The Data</a:t>
            </a:r>
            <a:endParaRPr lang="cs-CZ" sz="9000" b="1" dirty="0">
              <a:effectLst>
                <a:glow rad="254000">
                  <a:schemeClr val="bg1">
                    <a:alpha val="60000"/>
                  </a:schemeClr>
                </a:glow>
              </a:effectLst>
              <a:latin typeface="Cabin Condensed" panose="020B0506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8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6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Demo: </a:t>
            </a:r>
            <a:r>
              <a:rPr lang="en-US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676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everything!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Data sources</a:t>
            </a:r>
          </a:p>
          <a:p>
            <a:pPr algn="ctr"/>
            <a:r>
              <a:rPr lang="en-US" dirty="0" smtClean="0"/>
              <a:t>REST &amp; web services</a:t>
            </a:r>
            <a:br>
              <a:rPr lang="en-US" dirty="0" smtClean="0"/>
            </a:br>
            <a:r>
              <a:rPr lang="en-US" dirty="0" smtClean="0"/>
              <a:t>Open government data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Languages and tools</a:t>
            </a:r>
          </a:p>
          <a:p>
            <a:pPr algn="ctr"/>
            <a:r>
              <a:rPr lang="en-US" dirty="0" smtClean="0"/>
              <a:t>“Rewrite everything” is wrong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69075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9946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6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5577</TotalTime>
  <Words>149</Words>
  <Application>Microsoft Office PowerPoint</Application>
  <PresentationFormat>On-screen Show (4:3)</PresentationFormat>
  <Paragraphs>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Arimo</vt:lpstr>
      <vt:lpstr>Cabin Condensed</vt:lpstr>
      <vt:lpstr>Calibri</vt:lpstr>
      <vt:lpstr>Wingdings</vt:lpstr>
      <vt:lpstr>Office Theme</vt:lpstr>
      <vt:lpstr>1_Office Theme</vt:lpstr>
      <vt:lpstr>How F# Learned to Stop Worrying and Love the Data </vt:lpstr>
      <vt:lpstr>Tomas Petricek</vt:lpstr>
      <vt:lpstr> </vt:lpstr>
      <vt:lpstr>The Data</vt:lpstr>
      <vt:lpstr>PowerPoint Presentation</vt:lpstr>
      <vt:lpstr>PowerPoint Presentation</vt:lpstr>
      <vt:lpstr>Demo: Understanding the world</vt:lpstr>
      <vt:lpstr>Integrate everything!</vt:lpstr>
      <vt:lpstr>Accessing REST services</vt:lpstr>
      <vt:lpstr>Demo: Searching movie database</vt:lpstr>
      <vt:lpstr>Web and JavaScript</vt:lpstr>
      <vt:lpstr>Demo: US debt over the last century</vt:lpstr>
      <vt:lpstr>Data Science</vt:lpstr>
      <vt:lpstr>Summary</vt:lpstr>
      <vt:lpstr>Type Providers in Action</vt:lpstr>
      <vt:lpstr>F#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183</cp:revision>
  <dcterms:created xsi:type="dcterms:W3CDTF">2012-02-29T16:21:29Z</dcterms:created>
  <dcterms:modified xsi:type="dcterms:W3CDTF">2013-11-20T22:32:08Z</dcterms:modified>
</cp:coreProperties>
</file>